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9" r:id="rId4"/>
    <p:sldId id="261" r:id="rId5"/>
    <p:sldId id="264" r:id="rId6"/>
    <p:sldId id="268" r:id="rId7"/>
    <p:sldId id="269" r:id="rId8"/>
    <p:sldId id="270" r:id="rId9"/>
    <p:sldId id="271" r:id="rId10"/>
    <p:sldId id="272" r:id="rId11"/>
    <p:sldId id="273" r:id="rId12"/>
    <p:sldId id="309" r:id="rId13"/>
    <p:sldId id="310" r:id="rId14"/>
    <p:sldId id="275" r:id="rId15"/>
    <p:sldId id="276" r:id="rId16"/>
    <p:sldId id="279" r:id="rId17"/>
    <p:sldId id="283" r:id="rId18"/>
    <p:sldId id="292" r:id="rId19"/>
    <p:sldId id="296" r:id="rId20"/>
    <p:sldId id="304" r:id="rId21"/>
    <p:sldId id="262" r:id="rId22"/>
    <p:sldId id="312" r:id="rId23"/>
    <p:sldId id="265" r:id="rId24"/>
    <p:sldId id="311" r:id="rId25"/>
    <p:sldId id="314" r:id="rId26"/>
    <p:sldId id="313" r:id="rId27"/>
    <p:sldId id="315" r:id="rId28"/>
    <p:sldId id="316" r:id="rId29"/>
    <p:sldId id="308" r:id="rId30"/>
  </p:sldIdLst>
  <p:sldSz cx="9907588" cy="5572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E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ADCCC-4A8D-416F-B764-E3DF39D88095}" v="583" dt="2025-07-31T03:49:02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67439" autoAdjust="0"/>
  </p:normalViewPr>
  <p:slideViewPr>
    <p:cSldViewPr snapToGrid="0">
      <p:cViewPr>
        <p:scale>
          <a:sx n="75" d="100"/>
          <a:sy n="75" d="100"/>
        </p:scale>
        <p:origin x="74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gyeon yun" userId="f1dfd3db54078130" providerId="LiveId" clId="{516ADCCC-4A8D-416F-B764-E3DF39D88095}"/>
    <pc:docChg chg="undo custSel modSld">
      <pc:chgData name="sungyeon yun" userId="f1dfd3db54078130" providerId="LiveId" clId="{516ADCCC-4A8D-416F-B764-E3DF39D88095}" dt="2025-07-31T03:49:02.425" v="7510" actId="20577"/>
      <pc:docMkLst>
        <pc:docMk/>
      </pc:docMkLst>
      <pc:sldChg chg="modNotesTx">
        <pc:chgData name="sungyeon yun" userId="f1dfd3db54078130" providerId="LiveId" clId="{516ADCCC-4A8D-416F-B764-E3DF39D88095}" dt="2025-07-31T03:00:45.842" v="0" actId="20577"/>
        <pc:sldMkLst>
          <pc:docMk/>
          <pc:sldMk cId="3595628487" sldId="271"/>
        </pc:sldMkLst>
      </pc:sldChg>
      <pc:sldChg chg="modNotesTx">
        <pc:chgData name="sungyeon yun" userId="f1dfd3db54078130" providerId="LiveId" clId="{516ADCCC-4A8D-416F-B764-E3DF39D88095}" dt="2025-07-31T03:09:41.272" v="635" actId="20577"/>
        <pc:sldMkLst>
          <pc:docMk/>
          <pc:sldMk cId="2743693089" sldId="279"/>
        </pc:sldMkLst>
      </pc:sldChg>
      <pc:sldChg chg="modNotesTx">
        <pc:chgData name="sungyeon yun" userId="f1dfd3db54078130" providerId="LiveId" clId="{516ADCCC-4A8D-416F-B764-E3DF39D88095}" dt="2025-07-31T03:10:59.432" v="980" actId="20577"/>
        <pc:sldMkLst>
          <pc:docMk/>
          <pc:sldMk cId="66076921" sldId="280"/>
        </pc:sldMkLst>
      </pc:sldChg>
      <pc:sldChg chg="modNotesTx">
        <pc:chgData name="sungyeon yun" userId="f1dfd3db54078130" providerId="LiveId" clId="{516ADCCC-4A8D-416F-B764-E3DF39D88095}" dt="2025-07-31T03:12:18.729" v="1343" actId="20577"/>
        <pc:sldMkLst>
          <pc:docMk/>
          <pc:sldMk cId="1064471318" sldId="281"/>
        </pc:sldMkLst>
      </pc:sldChg>
      <pc:sldChg chg="modNotesTx">
        <pc:chgData name="sungyeon yun" userId="f1dfd3db54078130" providerId="LiveId" clId="{516ADCCC-4A8D-416F-B764-E3DF39D88095}" dt="2025-07-31T03:15:41.417" v="1880" actId="20577"/>
        <pc:sldMkLst>
          <pc:docMk/>
          <pc:sldMk cId="3357728183" sldId="282"/>
        </pc:sldMkLst>
      </pc:sldChg>
      <pc:sldChg chg="modNotesTx">
        <pc:chgData name="sungyeon yun" userId="f1dfd3db54078130" providerId="LiveId" clId="{516ADCCC-4A8D-416F-B764-E3DF39D88095}" dt="2025-07-31T03:16:39.770" v="2179" actId="20577"/>
        <pc:sldMkLst>
          <pc:docMk/>
          <pc:sldMk cId="4166070747" sldId="283"/>
        </pc:sldMkLst>
      </pc:sldChg>
      <pc:sldChg chg="modNotesTx">
        <pc:chgData name="sungyeon yun" userId="f1dfd3db54078130" providerId="LiveId" clId="{516ADCCC-4A8D-416F-B764-E3DF39D88095}" dt="2025-07-31T03:23:16.606" v="2570" actId="20577"/>
        <pc:sldMkLst>
          <pc:docMk/>
          <pc:sldMk cId="2214104117" sldId="284"/>
        </pc:sldMkLst>
      </pc:sldChg>
      <pc:sldChg chg="modNotesTx">
        <pc:chgData name="sungyeon yun" userId="f1dfd3db54078130" providerId="LiveId" clId="{516ADCCC-4A8D-416F-B764-E3DF39D88095}" dt="2025-07-31T03:24:18.067" v="2660" actId="20577"/>
        <pc:sldMkLst>
          <pc:docMk/>
          <pc:sldMk cId="788136499" sldId="285"/>
        </pc:sldMkLst>
      </pc:sldChg>
      <pc:sldChg chg="modNotesTx">
        <pc:chgData name="sungyeon yun" userId="f1dfd3db54078130" providerId="LiveId" clId="{516ADCCC-4A8D-416F-B764-E3DF39D88095}" dt="2025-07-31T03:24:45.114" v="2788" actId="20577"/>
        <pc:sldMkLst>
          <pc:docMk/>
          <pc:sldMk cId="3924320358" sldId="286"/>
        </pc:sldMkLst>
      </pc:sldChg>
      <pc:sldChg chg="modNotesTx">
        <pc:chgData name="sungyeon yun" userId="f1dfd3db54078130" providerId="LiveId" clId="{516ADCCC-4A8D-416F-B764-E3DF39D88095}" dt="2025-07-31T03:25:20.470" v="2934" actId="20577"/>
        <pc:sldMkLst>
          <pc:docMk/>
          <pc:sldMk cId="1235342812" sldId="287"/>
        </pc:sldMkLst>
      </pc:sldChg>
      <pc:sldChg chg="modNotesTx">
        <pc:chgData name="sungyeon yun" userId="f1dfd3db54078130" providerId="LiveId" clId="{516ADCCC-4A8D-416F-B764-E3DF39D88095}" dt="2025-07-31T03:25:42.486" v="3061" actId="20577"/>
        <pc:sldMkLst>
          <pc:docMk/>
          <pc:sldMk cId="141813350" sldId="288"/>
        </pc:sldMkLst>
      </pc:sldChg>
      <pc:sldChg chg="modNotesTx">
        <pc:chgData name="sungyeon yun" userId="f1dfd3db54078130" providerId="LiveId" clId="{516ADCCC-4A8D-416F-B764-E3DF39D88095}" dt="2025-07-31T03:30:54.316" v="3902" actId="20577"/>
        <pc:sldMkLst>
          <pc:docMk/>
          <pc:sldMk cId="3225587638" sldId="289"/>
        </pc:sldMkLst>
      </pc:sldChg>
      <pc:sldChg chg="modNotesTx">
        <pc:chgData name="sungyeon yun" userId="f1dfd3db54078130" providerId="LiveId" clId="{516ADCCC-4A8D-416F-B764-E3DF39D88095}" dt="2025-07-31T03:32:52.950" v="4266" actId="20577"/>
        <pc:sldMkLst>
          <pc:docMk/>
          <pc:sldMk cId="3764301145" sldId="290"/>
        </pc:sldMkLst>
      </pc:sldChg>
      <pc:sldChg chg="modNotesTx">
        <pc:chgData name="sungyeon yun" userId="f1dfd3db54078130" providerId="LiveId" clId="{516ADCCC-4A8D-416F-B764-E3DF39D88095}" dt="2025-07-31T03:33:46.966" v="4500" actId="20577"/>
        <pc:sldMkLst>
          <pc:docMk/>
          <pc:sldMk cId="1737376963" sldId="291"/>
        </pc:sldMkLst>
      </pc:sldChg>
      <pc:sldChg chg="modNotesTx">
        <pc:chgData name="sungyeon yun" userId="f1dfd3db54078130" providerId="LiveId" clId="{516ADCCC-4A8D-416F-B764-E3DF39D88095}" dt="2025-07-31T03:34:40.397" v="4705" actId="20577"/>
        <pc:sldMkLst>
          <pc:docMk/>
          <pc:sldMk cId="2438751483" sldId="292"/>
        </pc:sldMkLst>
      </pc:sldChg>
      <pc:sldChg chg="modNotesTx">
        <pc:chgData name="sungyeon yun" userId="f1dfd3db54078130" providerId="LiveId" clId="{516ADCCC-4A8D-416F-B764-E3DF39D88095}" dt="2025-07-31T03:35:45.151" v="5046" actId="20577"/>
        <pc:sldMkLst>
          <pc:docMk/>
          <pc:sldMk cId="3336377343" sldId="293"/>
        </pc:sldMkLst>
      </pc:sldChg>
      <pc:sldChg chg="modNotesTx">
        <pc:chgData name="sungyeon yun" userId="f1dfd3db54078130" providerId="LiveId" clId="{516ADCCC-4A8D-416F-B764-E3DF39D88095}" dt="2025-07-31T03:37:10.891" v="5321" actId="20577"/>
        <pc:sldMkLst>
          <pc:docMk/>
          <pc:sldMk cId="774358032" sldId="294"/>
        </pc:sldMkLst>
      </pc:sldChg>
      <pc:sldChg chg="modNotesTx">
        <pc:chgData name="sungyeon yun" userId="f1dfd3db54078130" providerId="LiveId" clId="{516ADCCC-4A8D-416F-B764-E3DF39D88095}" dt="2025-07-31T03:36:41.019" v="5260" actId="20577"/>
        <pc:sldMkLst>
          <pc:docMk/>
          <pc:sldMk cId="3906064099" sldId="295"/>
        </pc:sldMkLst>
      </pc:sldChg>
      <pc:sldChg chg="modNotesTx">
        <pc:chgData name="sungyeon yun" userId="f1dfd3db54078130" providerId="LiveId" clId="{516ADCCC-4A8D-416F-B764-E3DF39D88095}" dt="2025-07-31T03:41:10.981" v="6038" actId="20577"/>
        <pc:sldMkLst>
          <pc:docMk/>
          <pc:sldMk cId="2594980408" sldId="296"/>
        </pc:sldMkLst>
      </pc:sldChg>
      <pc:sldChg chg="modNotesTx">
        <pc:chgData name="sungyeon yun" userId="f1dfd3db54078130" providerId="LiveId" clId="{516ADCCC-4A8D-416F-B764-E3DF39D88095}" dt="2025-07-31T03:40:26.040" v="5907" actId="20577"/>
        <pc:sldMkLst>
          <pc:docMk/>
          <pc:sldMk cId="3847741567" sldId="297"/>
        </pc:sldMkLst>
      </pc:sldChg>
      <pc:sldChg chg="modNotesTx">
        <pc:chgData name="sungyeon yun" userId="f1dfd3db54078130" providerId="LiveId" clId="{516ADCCC-4A8D-416F-B764-E3DF39D88095}" dt="2025-07-31T03:41:00.603" v="6037" actId="20577"/>
        <pc:sldMkLst>
          <pc:docMk/>
          <pc:sldMk cId="3027313989" sldId="298"/>
        </pc:sldMkLst>
      </pc:sldChg>
      <pc:sldChg chg="modNotesTx">
        <pc:chgData name="sungyeon yun" userId="f1dfd3db54078130" providerId="LiveId" clId="{516ADCCC-4A8D-416F-B764-E3DF39D88095}" dt="2025-07-31T03:41:27.902" v="6063" actId="20577"/>
        <pc:sldMkLst>
          <pc:docMk/>
          <pc:sldMk cId="3998769412" sldId="300"/>
        </pc:sldMkLst>
      </pc:sldChg>
      <pc:sldChg chg="modNotesTx">
        <pc:chgData name="sungyeon yun" userId="f1dfd3db54078130" providerId="LiveId" clId="{516ADCCC-4A8D-416F-B764-E3DF39D88095}" dt="2025-07-31T03:41:50.168" v="6142" actId="20577"/>
        <pc:sldMkLst>
          <pc:docMk/>
          <pc:sldMk cId="2331219015" sldId="301"/>
        </pc:sldMkLst>
      </pc:sldChg>
      <pc:sldChg chg="modNotesTx">
        <pc:chgData name="sungyeon yun" userId="f1dfd3db54078130" providerId="LiveId" clId="{516ADCCC-4A8D-416F-B764-E3DF39D88095}" dt="2025-07-31T03:44:04.943" v="6488" actId="20577"/>
        <pc:sldMkLst>
          <pc:docMk/>
          <pc:sldMk cId="477951366" sldId="302"/>
        </pc:sldMkLst>
      </pc:sldChg>
      <pc:sldChg chg="modNotesTx">
        <pc:chgData name="sungyeon yun" userId="f1dfd3db54078130" providerId="LiveId" clId="{516ADCCC-4A8D-416F-B764-E3DF39D88095}" dt="2025-07-31T03:44:57.401" v="6672" actId="20577"/>
        <pc:sldMkLst>
          <pc:docMk/>
          <pc:sldMk cId="4074531945" sldId="303"/>
        </pc:sldMkLst>
      </pc:sldChg>
      <pc:sldChg chg="modNotesTx">
        <pc:chgData name="sungyeon yun" userId="f1dfd3db54078130" providerId="LiveId" clId="{516ADCCC-4A8D-416F-B764-E3DF39D88095}" dt="2025-07-31T03:47:49.703" v="7133" actId="20577"/>
        <pc:sldMkLst>
          <pc:docMk/>
          <pc:sldMk cId="1794985354" sldId="304"/>
        </pc:sldMkLst>
      </pc:sldChg>
      <pc:sldChg chg="modNotesTx">
        <pc:chgData name="sungyeon yun" userId="f1dfd3db54078130" providerId="LiveId" clId="{516ADCCC-4A8D-416F-B764-E3DF39D88095}" dt="2025-07-31T03:48:09.500" v="7226" actId="20577"/>
        <pc:sldMkLst>
          <pc:docMk/>
          <pc:sldMk cId="1859591923" sldId="305"/>
        </pc:sldMkLst>
      </pc:sldChg>
      <pc:sldChg chg="modNotesTx">
        <pc:chgData name="sungyeon yun" userId="f1dfd3db54078130" providerId="LiveId" clId="{516ADCCC-4A8D-416F-B764-E3DF39D88095}" dt="2025-07-31T03:48:40.486" v="7408" actId="20577"/>
        <pc:sldMkLst>
          <pc:docMk/>
          <pc:sldMk cId="1744266891" sldId="306"/>
        </pc:sldMkLst>
      </pc:sldChg>
      <pc:sldChg chg="modNotesTx">
        <pc:chgData name="sungyeon yun" userId="f1dfd3db54078130" providerId="LiveId" clId="{516ADCCC-4A8D-416F-B764-E3DF39D88095}" dt="2025-07-31T03:49:02.425" v="7510" actId="20577"/>
        <pc:sldMkLst>
          <pc:docMk/>
          <pc:sldMk cId="647014521" sldId="307"/>
        </pc:sldMkLst>
      </pc:sldChg>
      <pc:sldChg chg="modNotesTx">
        <pc:chgData name="sungyeon yun" userId="f1dfd3db54078130" providerId="LiveId" clId="{516ADCCC-4A8D-416F-B764-E3DF39D88095}" dt="2025-07-31T03:06:06.346" v="442" actId="20577"/>
        <pc:sldMkLst>
          <pc:docMk/>
          <pc:sldMk cId="2702920217" sldId="309"/>
        </pc:sldMkLst>
      </pc:sldChg>
      <pc:sldChg chg="modNotesTx">
        <pc:chgData name="sungyeon yun" userId="f1dfd3db54078130" providerId="LiveId" clId="{516ADCCC-4A8D-416F-B764-E3DF39D88095}" dt="2025-07-31T03:07:07.784" v="446" actId="20577"/>
        <pc:sldMkLst>
          <pc:docMk/>
          <pc:sldMk cId="3356646025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0F846-5FE4-467A-8AFB-18296359F46F}" type="datetimeFigureOut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86D0D-4C7D-4732-ABD3-A7F8336CA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0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84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88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5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36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74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5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7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75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커뮤니티 페이지 입니다</a:t>
            </a:r>
            <a:r>
              <a:rPr lang="en-US" altLang="ko-KR"/>
              <a:t>. </a:t>
            </a:r>
            <a:r>
              <a:rPr lang="ko-KR" altLang="en-US"/>
              <a:t>저희는 봉사자</a:t>
            </a:r>
            <a:r>
              <a:rPr lang="en-US" altLang="ko-KR"/>
              <a:t>, </a:t>
            </a:r>
            <a:r>
              <a:rPr lang="ko-KR" altLang="en-US"/>
              <a:t>수강자</a:t>
            </a:r>
            <a:r>
              <a:rPr lang="en-US" altLang="ko-KR"/>
              <a:t>, </a:t>
            </a:r>
            <a:r>
              <a:rPr lang="ko-KR" altLang="en-US"/>
              <a:t>기관</a:t>
            </a:r>
            <a:r>
              <a:rPr lang="en-US" altLang="ko-KR"/>
              <a:t>, </a:t>
            </a:r>
            <a:r>
              <a:rPr lang="ko-KR" altLang="en-US"/>
              <a:t>지역 상점들이 서로 상호작용 할수 있는 네트워크를 구축하는것이 목표중 하나라고 말씀 드렸던 것처럼 원하는 사람들끼리 만나서 공부할수 있는 그런 소모임을 만들수 있게 해보자 생각했습니다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23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9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2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5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4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9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5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7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449" y="911920"/>
            <a:ext cx="7430691" cy="1939925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449" y="2926656"/>
            <a:ext cx="7430691" cy="1345307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4D62-E93B-4440-954B-A45D973CDC25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6205C4-2B30-5E29-E558-08BCA388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27850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69B-72A7-4669-A21A-959DC293F0D9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2318-E76F-D241-F82E-6334AE25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46118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0117" y="296664"/>
            <a:ext cx="2136324" cy="472211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147" y="296664"/>
            <a:ext cx="6285126" cy="472211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26AA0-C1F6-4927-91BD-239E3E1E23E5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F5083-3A6B-7301-5E44-342AF046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75463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2A4-6428-4FF3-815B-AEB8AAFD6193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4029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86" y="1389162"/>
            <a:ext cx="8545295" cy="2317849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86" y="3728939"/>
            <a:ext cx="8545295" cy="1218902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B8FB-46B7-4BA2-AEAE-8420E2B7317F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3C88-6FCA-FACC-F5A0-8B1F9C37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24243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147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716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BB60-E8F5-4F88-A536-EF64F4D20E94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647F42-D0E4-AC3F-06FE-CCEF046D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96052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296664"/>
            <a:ext cx="8545295" cy="10770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437" y="1365945"/>
            <a:ext cx="4191374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437" y="2035373"/>
            <a:ext cx="4191374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717" y="1365945"/>
            <a:ext cx="4212015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717" y="2035373"/>
            <a:ext cx="4212015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F405-B83F-40FF-A920-FEA66012CA59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B68E51-8293-F8D3-9A90-ED41BF43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17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59CD-329C-4D13-915B-723A85665F48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7FFD7C-9F3D-471E-7736-5F52C55C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874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C944-F824-4FF0-97A0-086D4FE534AD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9D8113-8EAA-B3FA-CF82-288F73F7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86310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16" y="802283"/>
            <a:ext cx="5015716" cy="395982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1092-6A19-424E-AC14-376560D05CF7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492301-55A5-1D56-8EE8-805173C5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407618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2016" y="802283"/>
            <a:ext cx="5015716" cy="3959820"/>
          </a:xfrm>
        </p:spPr>
        <p:txBody>
          <a:bodyPr anchor="t"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EE2D-5D37-47FC-9646-DCA3C7DC2DE5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D2DDA3-BFB4-8FA8-6164-DB82FF1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58562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147" y="296664"/>
            <a:ext cx="8545295" cy="107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147" y="1483320"/>
            <a:ext cx="8545295" cy="353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147" y="5164535"/>
            <a:ext cx="2229207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C049-927C-44EC-9746-1D8DEDD25E47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889" y="5164535"/>
            <a:ext cx="3343811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87AD4-B7EB-405F-6696-70C9C7E36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43408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07DE52-BF0B-9C00-853E-94241CEB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8"/>
            <a:ext cx="9908788" cy="5573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B3389-B8ED-BE8F-0674-D892E6193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8"/>
          <a:stretch>
            <a:fillRect/>
          </a:stretch>
        </p:blipFill>
        <p:spPr>
          <a:xfrm>
            <a:off x="0" y="4852317"/>
            <a:ext cx="9907200" cy="8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2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2F72-23FB-1A6B-3A4D-DF5572A9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703F71-B00D-0BB3-0060-5189710BF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1C12E-5C52-4BC2-3231-E4CF604B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8AFBF5-BDB2-42DE-531A-79CCEC8ED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99"/>
          <a:stretch>
            <a:fillRect/>
          </a:stretch>
        </p:blipFill>
        <p:spPr>
          <a:xfrm>
            <a:off x="-1" y="-445"/>
            <a:ext cx="9907589" cy="1181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5B7CA8-E967-C6E5-9959-5C40F0529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4" b="8155"/>
          <a:stretch>
            <a:fillRect/>
          </a:stretch>
        </p:blipFill>
        <p:spPr>
          <a:xfrm>
            <a:off x="-1" y="1168401"/>
            <a:ext cx="9907589" cy="3949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7BFDE-7A11-A336-4BC9-5F904666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72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25653-EF09-838A-6337-477A2923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8FFDA-32D6-D112-73F6-C9BCBDEC4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5E5A4-D33E-D314-C547-1607C60B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BE0260-7B4C-AE5B-B9EF-9A0EBDF48B66}"/>
              </a:ext>
            </a:extLst>
          </p:cNvPr>
          <p:cNvSpPr/>
          <p:nvPr/>
        </p:nvSpPr>
        <p:spPr>
          <a:xfrm>
            <a:off x="3322320" y="0"/>
            <a:ext cx="6304001" cy="520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3AF39E-F745-A10A-B3F2-3A66A9E3F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4290"/>
            <a:ext cx="9907588" cy="2070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92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D1AF5-271A-C372-436D-B95922AE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49C089-0E97-E490-26CB-72A5D17C9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8478E-21B8-3B69-10E3-6C97B51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1AC8B-6BD2-CCF4-198C-845E3C986DE6}"/>
              </a:ext>
            </a:extLst>
          </p:cNvPr>
          <p:cNvSpPr txBox="1"/>
          <p:nvPr/>
        </p:nvSpPr>
        <p:spPr>
          <a:xfrm>
            <a:off x="251208" y="260551"/>
            <a:ext cx="31149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요구사항 명세서</a:t>
            </a:r>
          </a:p>
        </p:txBody>
      </p:sp>
    </p:spTree>
    <p:extLst>
      <p:ext uri="{BB962C8B-B14F-4D97-AF65-F5344CB8AC3E}">
        <p14:creationId xmlns:p14="http://schemas.microsoft.com/office/powerpoint/2010/main" val="335664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6726-CA8B-70AD-C6FA-291C38FE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4E6B2C-D03C-7E0A-A28F-04FEEDBA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DE1DC-2AC9-6AF0-28E4-5000657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45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AADC88-D80A-E90A-536C-41EB45D6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2" y="-446"/>
            <a:ext cx="7590706" cy="5572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CE9057-2919-AECC-D624-B1B5F343A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6" r="65923"/>
          <a:stretch>
            <a:fillRect/>
          </a:stretch>
        </p:blipFill>
        <p:spPr>
          <a:xfrm>
            <a:off x="-1" y="3245618"/>
            <a:ext cx="2944007" cy="23269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E33873-D8C6-C7C6-A776-55638667161E}"/>
              </a:ext>
            </a:extLst>
          </p:cNvPr>
          <p:cNvGrpSpPr/>
          <p:nvPr/>
        </p:nvGrpSpPr>
        <p:grpSpPr>
          <a:xfrm>
            <a:off x="230080" y="940590"/>
            <a:ext cx="2515869" cy="821379"/>
            <a:chOff x="198056" y="807765"/>
            <a:chExt cx="2515869" cy="8213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0780219-CBB6-56FE-DB29-B32429C4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8" t="3939" r="52101" b="91274"/>
            <a:stretch>
              <a:fillRect/>
            </a:stretch>
          </p:blipFill>
          <p:spPr>
            <a:xfrm>
              <a:off x="1357477" y="855390"/>
              <a:ext cx="1324424" cy="2667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137EC25-B33D-8F73-51F7-4AB69CF9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0" t="15564" r="15359" b="80593"/>
            <a:stretch>
              <a:fillRect/>
            </a:stretch>
          </p:blipFill>
          <p:spPr>
            <a:xfrm>
              <a:off x="1325453" y="1158331"/>
              <a:ext cx="1388472" cy="2141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0A19-AC52-17B1-65BC-CFF304CBD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t="18776" r="65899" b="76709"/>
            <a:stretch>
              <a:fillRect/>
            </a:stretch>
          </p:blipFill>
          <p:spPr>
            <a:xfrm>
              <a:off x="1325453" y="1403380"/>
              <a:ext cx="1356448" cy="214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19010-9753-0851-68F9-6F899F08A9BF}"/>
                </a:ext>
              </a:extLst>
            </p:cNvPr>
            <p:cNvSpPr txBox="1"/>
            <p:nvPr/>
          </p:nvSpPr>
          <p:spPr>
            <a:xfrm>
              <a:off x="198056" y="807765"/>
              <a:ext cx="1159422" cy="821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수강자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봉사자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관리자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공통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  </a:t>
              </a:r>
              <a:endParaRPr lang="ko-KR" altLang="en-US" sz="11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F934E2-16D9-9C73-0855-A61C78E2F583}"/>
              </a:ext>
            </a:extLst>
          </p:cNvPr>
          <p:cNvSpPr/>
          <p:nvPr/>
        </p:nvSpPr>
        <p:spPr>
          <a:xfrm>
            <a:off x="230079" y="940590"/>
            <a:ext cx="2608370" cy="821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9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965E-0670-B754-AA26-64889E31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345E70-892C-22F6-6A85-F59062C8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r="72312" b="87296"/>
          <a:stretch>
            <a:fillRect/>
          </a:stretch>
        </p:blipFill>
        <p:spPr>
          <a:xfrm>
            <a:off x="-1" y="-445"/>
            <a:ext cx="2743201" cy="68373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20BCE-A839-A95E-4183-1953C15C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9BD5B5-3D2F-812E-5E41-97AE1038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r="31946" b="-8"/>
          <a:stretch>
            <a:fillRect/>
          </a:stretch>
        </p:blipFill>
        <p:spPr>
          <a:xfrm>
            <a:off x="1497204" y="722280"/>
            <a:ext cx="6742444" cy="47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2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85ED-20C3-2B59-D8F2-61B1F3FD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FFB3DF-D69A-4E4A-26C9-13BC9C74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A55DF-BDA9-165B-1DC6-0A38CE00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30AD0-CE7B-8FEA-9D24-E7545621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5" t="5886" r="1968" b="5332"/>
          <a:stretch>
            <a:fillRect/>
          </a:stretch>
        </p:blipFill>
        <p:spPr>
          <a:xfrm>
            <a:off x="1703697" y="625103"/>
            <a:ext cx="6500192" cy="49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5121-B05A-9E78-FD99-00F55F84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3872F3-1618-C97F-28B3-B3B1EE3E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1CF5A-09BA-67FA-7D93-1231609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17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334EEC-0CFF-4769-D7FF-DB2FFF2ED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7" t="6779" r="1816" b="2787"/>
          <a:stretch>
            <a:fillRect/>
          </a:stretch>
        </p:blipFill>
        <p:spPr>
          <a:xfrm>
            <a:off x="1351722" y="624947"/>
            <a:ext cx="7384774" cy="4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7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4B7B-D822-1B65-FCAF-580BD246C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32E9B5-876C-8047-96FD-ACBFC3A33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D4BD0-B1D7-797C-B34A-169BE526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82869-8150-47E5-F71E-DFC2AFAD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3" t="4638" r="472" b="1538"/>
          <a:stretch>
            <a:fillRect/>
          </a:stretch>
        </p:blipFill>
        <p:spPr>
          <a:xfrm>
            <a:off x="655983" y="638843"/>
            <a:ext cx="8319052" cy="4933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5617B-E131-CC5A-6A29-AA21F03FBEF5}"/>
              </a:ext>
            </a:extLst>
          </p:cNvPr>
          <p:cNvSpPr txBox="1"/>
          <p:nvPr/>
        </p:nvSpPr>
        <p:spPr>
          <a:xfrm>
            <a:off x="2536371" y="195943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75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C26F-0944-1FCB-68A0-EA819536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029507-15CC-1B92-CCA3-C7CB8FE62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DDE4C-7824-2B0C-58CD-3BFAA5AC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19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4C5CE-181A-1589-AD0F-5016F361F665}"/>
              </a:ext>
            </a:extLst>
          </p:cNvPr>
          <p:cNvSpPr txBox="1"/>
          <p:nvPr/>
        </p:nvSpPr>
        <p:spPr>
          <a:xfrm>
            <a:off x="2231571" y="206059"/>
            <a:ext cx="3156858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1D8E07-7962-E556-A682-2765A3016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63" t="6055" r="1780" b="5332"/>
          <a:stretch>
            <a:fillRect/>
          </a:stretch>
        </p:blipFill>
        <p:spPr>
          <a:xfrm>
            <a:off x="1698963" y="648511"/>
            <a:ext cx="6509659" cy="49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" y="103187"/>
            <a:ext cx="9699625" cy="53657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1223" y="584729"/>
            <a:ext cx="6425142" cy="13070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TABLE OF</a:t>
            </a:r>
          </a:p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CONT       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36" y="1179777"/>
            <a:ext cx="1348317" cy="145838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39" y="3215150"/>
            <a:ext cx="2015596" cy="2614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16894" y="3259157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프로젝트 소개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223" y="3098204"/>
            <a:ext cx="233892" cy="2338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8740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2698" y="3832555"/>
            <a:ext cx="199496" cy="11763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25952" y="3702155"/>
            <a:ext cx="1767946" cy="7615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팀 구성도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제작동기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배워보다</a:t>
            </a:r>
            <a:r>
              <a:rPr lang="en-US" altLang="ko-KR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51613" y="3744786"/>
            <a:ext cx="192617" cy="92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33660" y="3593504"/>
            <a:ext cx="1767946" cy="1255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스케줄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400" b="1" dirty="0" err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wbs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UML</a:t>
            </a:r>
          </a:p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스토리보드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grpSp>
        <p:nvGrpSpPr>
          <p:cNvPr id="20" name="Group 20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98" y="3215150"/>
            <a:ext cx="2015596" cy="26140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502" y="3098204"/>
            <a:ext cx="233892" cy="23389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093898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56" y="3215150"/>
            <a:ext cx="2015596" cy="26140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60" y="3098204"/>
            <a:ext cx="233892" cy="233892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419056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51" y="3961539"/>
            <a:ext cx="2015596" cy="26140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056" y="3844593"/>
            <a:ext cx="233892" cy="233892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453452" y="3872110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4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1D5BB83C-3C66-98C6-C237-65EE2C8C2E55}"/>
              </a:ext>
            </a:extLst>
          </p:cNvPr>
          <p:cNvSpPr txBox="1"/>
          <p:nvPr/>
        </p:nvSpPr>
        <p:spPr>
          <a:xfrm>
            <a:off x="4114534" y="3266744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설계</a:t>
            </a:r>
            <a:endParaRPr lang="en-US" sz="16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778C44-6738-1F55-8DA6-FDF1DAB22D70}"/>
              </a:ext>
            </a:extLst>
          </p:cNvPr>
          <p:cNvSpPr txBox="1"/>
          <p:nvPr/>
        </p:nvSpPr>
        <p:spPr>
          <a:xfrm>
            <a:off x="6474088" y="3266744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시연</a:t>
            </a:r>
            <a:endParaRPr lang="en-US" sz="16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05A10DA9-6807-6C30-78C3-BABC5B857AB4}"/>
              </a:ext>
            </a:extLst>
          </p:cNvPr>
          <p:cNvSpPr txBox="1"/>
          <p:nvPr/>
        </p:nvSpPr>
        <p:spPr>
          <a:xfrm>
            <a:off x="6501605" y="4021950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후기</a:t>
            </a:r>
            <a:endParaRPr lang="en-US" sz="16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038D0-8DC4-3567-016B-3EF18002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2E095-881D-E6D4-EFFA-CA97A38A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D02B7-04BE-7189-1386-D04B1CDB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F10D9-4B38-B0CE-BA2F-8DFF9C90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4" t="1427" b="1538"/>
          <a:stretch>
            <a:fillRect/>
          </a:stretch>
        </p:blipFill>
        <p:spPr>
          <a:xfrm>
            <a:off x="1090456" y="624873"/>
            <a:ext cx="7726675" cy="4947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8A372-2D37-D880-929E-F0698205A3E7}"/>
              </a:ext>
            </a:extLst>
          </p:cNvPr>
          <p:cNvSpPr txBox="1"/>
          <p:nvPr/>
        </p:nvSpPr>
        <p:spPr>
          <a:xfrm>
            <a:off x="2133599" y="182421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985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0 3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90" y="3033712"/>
            <a:ext cx="2208213" cy="218757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40988-1EC3-54B2-9003-F078DEA4891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웹사이트 시연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378B99-1BD4-006C-018C-D6A5D628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907" r="10" b="4563"/>
          <a:stretch>
            <a:fillRect/>
          </a:stretch>
        </p:blipFill>
        <p:spPr>
          <a:xfrm>
            <a:off x="1275755" y="0"/>
            <a:ext cx="7356078" cy="5564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3FDCEDC6-41BF-4972-EB76-EF6AF8CA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22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98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359" dirty="0">
                <a:solidFill>
                  <a:srgbClr val="000000"/>
                </a:solidFill>
                <a:latin typeface="RixInooAriDuri_Pro Regular"/>
              </a:rPr>
              <a:t>0 4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61" y="2978679"/>
            <a:ext cx="2387071" cy="217381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CF0C85A-695C-3056-2828-9E67CBBC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179D3FA-D816-6F9E-BB93-E91B82ED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422D8-BE02-9A42-2CD6-518B0A56C1C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7D9B02-81E1-433F-A450-6A8A91C95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351" r="79619" b="62197"/>
          <a:stretch>
            <a:fillRect/>
          </a:stretch>
        </p:blipFill>
        <p:spPr>
          <a:xfrm>
            <a:off x="0" y="1975789"/>
            <a:ext cx="2019301" cy="1585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6211A8-26B6-A72D-D668-B792BC0A03B3}"/>
              </a:ext>
            </a:extLst>
          </p:cNvPr>
          <p:cNvSpPr txBox="1"/>
          <p:nvPr/>
        </p:nvSpPr>
        <p:spPr>
          <a:xfrm>
            <a:off x="252961" y="282714"/>
            <a:ext cx="1296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0924DD0B-E24A-E54D-70C9-2124C16DD890}"/>
              </a:ext>
            </a:extLst>
          </p:cNvPr>
          <p:cNvSpPr/>
          <p:nvPr/>
        </p:nvSpPr>
        <p:spPr>
          <a:xfrm>
            <a:off x="3175000" y="990600"/>
            <a:ext cx="5930900" cy="3822700"/>
          </a:xfrm>
          <a:prstGeom prst="wedgeEllipseCallout">
            <a:avLst>
              <a:gd name="adj1" fmla="val -68280"/>
              <a:gd name="adj2" fmla="val -2483"/>
            </a:avLst>
          </a:prstGeom>
          <a:solidFill>
            <a:srgbClr val="9AE94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DCFDE-97FD-C7F2-707C-7FB57D37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24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92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890E-B368-9273-55BF-37BC9ABC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E28967-9303-9808-1E11-C45E619B2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3" t="30545" r="-2035" b="41003"/>
          <a:stretch>
            <a:fillRect/>
          </a:stretch>
        </p:blipFill>
        <p:spPr>
          <a:xfrm>
            <a:off x="7888287" y="2667000"/>
            <a:ext cx="2019301" cy="1585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2DD351-5E1C-48D3-7D5E-E1492D9EBDC0}"/>
              </a:ext>
            </a:extLst>
          </p:cNvPr>
          <p:cNvSpPr txBox="1"/>
          <p:nvPr/>
        </p:nvSpPr>
        <p:spPr>
          <a:xfrm>
            <a:off x="252961" y="282714"/>
            <a:ext cx="1296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0C88BF47-5A27-09E1-F8D3-B86974B95FC1}"/>
              </a:ext>
            </a:extLst>
          </p:cNvPr>
          <p:cNvSpPr/>
          <p:nvPr/>
        </p:nvSpPr>
        <p:spPr>
          <a:xfrm flipH="1">
            <a:off x="901180" y="976021"/>
            <a:ext cx="5930900" cy="3822700"/>
          </a:xfrm>
          <a:prstGeom prst="wedgeEllipseCallout">
            <a:avLst>
              <a:gd name="adj1" fmla="val -69993"/>
              <a:gd name="adj2" fmla="val 8148"/>
            </a:avLst>
          </a:prstGeom>
          <a:solidFill>
            <a:srgbClr val="9AE94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E481AEE-BF4E-9AC9-1B71-64D6E837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25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385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4E32B-4291-122A-4123-978D0EC0D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DDEE4-7396-1693-D178-0B55681C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40572" r="78596" b="30976"/>
          <a:stretch>
            <a:fillRect/>
          </a:stretch>
        </p:blipFill>
        <p:spPr>
          <a:xfrm>
            <a:off x="252961" y="3416300"/>
            <a:ext cx="2019301" cy="1585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C3C3D-7F9D-EED2-03C0-86AA3C9A3F70}"/>
              </a:ext>
            </a:extLst>
          </p:cNvPr>
          <p:cNvSpPr txBox="1"/>
          <p:nvPr/>
        </p:nvSpPr>
        <p:spPr>
          <a:xfrm>
            <a:off x="252961" y="282714"/>
            <a:ext cx="1296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BB7CBCA8-5953-369F-31EC-942E2619BB75}"/>
              </a:ext>
            </a:extLst>
          </p:cNvPr>
          <p:cNvSpPr/>
          <p:nvPr/>
        </p:nvSpPr>
        <p:spPr>
          <a:xfrm>
            <a:off x="3302000" y="990600"/>
            <a:ext cx="5930900" cy="3822700"/>
          </a:xfrm>
          <a:prstGeom prst="wedgeEllipseCallout">
            <a:avLst>
              <a:gd name="adj1" fmla="val -67209"/>
              <a:gd name="adj2" fmla="val 35723"/>
            </a:avLst>
          </a:prstGeom>
          <a:solidFill>
            <a:srgbClr val="9AE94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C2E805C4-5F42-248A-B0FA-52E7D65D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26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5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AC6E-6107-4468-78E7-DC791E7F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FB7967-6F66-4E76-B580-96327B092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6" t="65732" r="-1658" b="1909"/>
          <a:stretch>
            <a:fillRect/>
          </a:stretch>
        </p:blipFill>
        <p:spPr>
          <a:xfrm>
            <a:off x="7888287" y="982662"/>
            <a:ext cx="2019301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02EBB-70CD-E39C-D3BA-AD98C370608C}"/>
              </a:ext>
            </a:extLst>
          </p:cNvPr>
          <p:cNvSpPr txBox="1"/>
          <p:nvPr/>
        </p:nvSpPr>
        <p:spPr>
          <a:xfrm>
            <a:off x="252961" y="282714"/>
            <a:ext cx="1296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9B1EB073-346D-0FEA-1219-2F8BA792117F}"/>
              </a:ext>
            </a:extLst>
          </p:cNvPr>
          <p:cNvSpPr/>
          <p:nvPr/>
        </p:nvSpPr>
        <p:spPr>
          <a:xfrm flipH="1">
            <a:off x="901180" y="976021"/>
            <a:ext cx="5930900" cy="3822700"/>
          </a:xfrm>
          <a:prstGeom prst="wedgeEllipseCallout">
            <a:avLst>
              <a:gd name="adj1" fmla="val -68708"/>
              <a:gd name="adj2" fmla="val -24078"/>
            </a:avLst>
          </a:prstGeom>
          <a:solidFill>
            <a:srgbClr val="9AE94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1234F69-BC86-5974-ECA8-91C883D6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27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4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59EF7-EAE9-3615-FA00-F3F32D16B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1E5ED7-B048-73E2-662B-5B0EB178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" t="70062" r="77315" b="-2421"/>
          <a:stretch>
            <a:fillRect/>
          </a:stretch>
        </p:blipFill>
        <p:spPr>
          <a:xfrm>
            <a:off x="252961" y="3141662"/>
            <a:ext cx="2019301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422A2F-3F1D-38FF-CFCE-E6C1E50E26A8}"/>
              </a:ext>
            </a:extLst>
          </p:cNvPr>
          <p:cNvSpPr txBox="1"/>
          <p:nvPr/>
        </p:nvSpPr>
        <p:spPr>
          <a:xfrm>
            <a:off x="252961" y="282714"/>
            <a:ext cx="1296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F4BA4A8-6A4E-9714-6726-F4BB80066F1E}"/>
              </a:ext>
            </a:extLst>
          </p:cNvPr>
          <p:cNvSpPr/>
          <p:nvPr/>
        </p:nvSpPr>
        <p:spPr>
          <a:xfrm>
            <a:off x="3377680" y="874712"/>
            <a:ext cx="5930900" cy="3822700"/>
          </a:xfrm>
          <a:prstGeom prst="wedgeEllipseCallout">
            <a:avLst>
              <a:gd name="adj1" fmla="val -71278"/>
              <a:gd name="adj2" fmla="val 31072"/>
            </a:avLst>
          </a:prstGeom>
          <a:solidFill>
            <a:srgbClr val="9AE94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B231BD4D-B59B-A8C8-6AC2-16AA25A6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28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794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7E9D6-ED9F-F235-30ED-7247A783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CE58D-8A7B-00C8-EE77-929A6EFF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8F0E2-0982-6D0B-648D-5A0B66D6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AC8973-5154-3655-2CF2-64F5703E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4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BD5-732E-FBDF-EDB5-4A34AF16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25979-C441-1921-D133-77C71E00E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28052-6E6F-D3C8-D207-1AA1C6B37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13681" r="17961"/>
          <a:stretch>
            <a:fillRect/>
          </a:stretch>
        </p:blipFill>
        <p:spPr>
          <a:xfrm>
            <a:off x="2114660" y="771601"/>
            <a:ext cx="6027336" cy="47170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328D91-777D-37F5-1DC9-8539F7AC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t>4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2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35E34-C339-40D8-21A0-0372F003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C32619-961C-AE54-8B7E-4143CCFE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C1BF3E-CC1E-3FCD-A74F-A7C6FE415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1174" r="8861" b="59429"/>
          <a:stretch>
            <a:fillRect/>
          </a:stretch>
        </p:blipFill>
        <p:spPr>
          <a:xfrm>
            <a:off x="812800" y="622299"/>
            <a:ext cx="8216900" cy="1638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33B5C6-FF5E-648A-B3EE-3C82AFDF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41483" r="7323" b="28209"/>
          <a:stretch>
            <a:fillRect/>
          </a:stretch>
        </p:blipFill>
        <p:spPr>
          <a:xfrm>
            <a:off x="1130300" y="2311401"/>
            <a:ext cx="8051800" cy="168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DA031E-87F4-94AA-F423-C579E2B89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71108" r="7706"/>
          <a:stretch>
            <a:fillRect/>
          </a:stretch>
        </p:blipFill>
        <p:spPr>
          <a:xfrm>
            <a:off x="711200" y="3962400"/>
            <a:ext cx="8432800" cy="161017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35F5C-41A3-AA4E-0997-B8F931D7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5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C2FE-0371-4486-30C6-920A37D24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1B946-D4BF-AAD6-69C8-43A0D5BD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1A930-C18F-B68E-D7FB-E621509E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8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C2DB-FA8B-3534-18F8-4A7D7F2A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8C8AF5-EA6D-6DFE-C01C-8E5CDC04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3C9B2-A749-912C-CBAE-3339016F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96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A850-3C3C-3664-9BE3-47A9A7CB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6B759-A405-B6C5-A942-0493D77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5C658-58A6-2D19-9AE9-262A5F37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83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8D7CE-A0B7-1D1A-EAB6-32E5461C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903939-8586-B178-5BDD-C3E9F7243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321FB6-37F5-3524-B980-C29EE394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62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701</TotalTime>
  <Words>177</Words>
  <Application>Microsoft Office PowerPoint</Application>
  <PresentationFormat>사용자 지정</PresentationFormat>
  <Paragraphs>80</Paragraphs>
  <Slides>29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HY견고딕</vt:lpstr>
      <vt:lpstr>RixInooAriDuri_Pro Regular</vt:lpstr>
      <vt:lpstr>Rix이누아리두리 Regular</vt:lpstr>
      <vt:lpstr>맑은 고딕</vt:lpstr>
      <vt:lpstr>페이퍼로지 4 Regular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20</cp:revision>
  <dcterms:created xsi:type="dcterms:W3CDTF">2025-07-30T01:50:04Z</dcterms:created>
  <dcterms:modified xsi:type="dcterms:W3CDTF">2025-08-04T03:35:52Z</dcterms:modified>
</cp:coreProperties>
</file>